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92"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44FE8DC9-0FDF-4FF4-AE41-F505A8566EC2}" type="datetimeFigureOut">
              <a:rPr lang="en-US" smtClean="0"/>
              <a:t>5/10/2021</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54BC0400-EC72-4004-8D3A-EDEACCFAB078}" type="slidenum">
              <a:rPr lang="en-US" smtClean="0"/>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4FE8DC9-0FDF-4FF4-AE41-F505A8566EC2}" type="datetimeFigureOut">
              <a:rPr lang="en-US" smtClean="0"/>
              <a:t>5/10/2021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BC0400-EC72-4004-8D3A-EDEACCFAB07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4FE8DC9-0FDF-4FF4-AE41-F505A8566EC2}" type="datetimeFigureOut">
              <a:rPr lang="en-US" smtClean="0"/>
              <a:t>5/10/2021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BC0400-EC72-4004-8D3A-EDEACCFAB07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4FE8DC9-0FDF-4FF4-AE41-F505A8566EC2}" type="datetimeFigureOut">
              <a:rPr lang="en-US" smtClean="0"/>
              <a:t>5/10/2021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BC0400-EC72-4004-8D3A-EDEACCFAB07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44FE8DC9-0FDF-4FF4-AE41-F505A8566EC2}" type="datetimeFigureOut">
              <a:rPr lang="en-US" smtClean="0"/>
              <a:t>5/10/2021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54BC0400-EC72-4004-8D3A-EDEACCFAB078}"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4FE8DC9-0FDF-4FF4-AE41-F505A8566EC2}" type="datetimeFigureOut">
              <a:rPr lang="en-US" smtClean="0"/>
              <a:t>5/10/2021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4BC0400-EC72-4004-8D3A-EDEACCFAB07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44FE8DC9-0FDF-4FF4-AE41-F505A8566EC2}" type="datetimeFigureOut">
              <a:rPr lang="en-US" smtClean="0"/>
              <a:t>5/10/2021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4BC0400-EC72-4004-8D3A-EDEACCFAB07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4FE8DC9-0FDF-4FF4-AE41-F505A8566EC2}" type="datetimeFigureOut">
              <a:rPr lang="en-US" smtClean="0"/>
              <a:t>5/10/2021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4BC0400-EC72-4004-8D3A-EDEACCFAB07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FE8DC9-0FDF-4FF4-AE41-F505A8566EC2}" type="datetimeFigureOut">
              <a:rPr lang="en-US" smtClean="0"/>
              <a:t>5/10/2021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4BC0400-EC72-4004-8D3A-EDEACCFAB07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4FE8DC9-0FDF-4FF4-AE41-F505A8566EC2}" type="datetimeFigureOut">
              <a:rPr lang="en-US" smtClean="0"/>
              <a:t>5/10/2021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4BC0400-EC72-4004-8D3A-EDEACCFAB07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4FE8DC9-0FDF-4FF4-AE41-F505A8566EC2}" type="datetimeFigureOut">
              <a:rPr lang="en-US" smtClean="0"/>
              <a:t>5/10/2021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4BC0400-EC72-4004-8D3A-EDEACCFAB07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44FE8DC9-0FDF-4FF4-AE41-F505A8566EC2}" type="datetimeFigureOut">
              <a:rPr lang="en-US" smtClean="0"/>
              <a:t>5/10/2021</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54BC0400-EC72-4004-8D3A-EDEACCFAB078}"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Creative Scenario Stimulation</a:t>
            </a:r>
            <a:endParaRPr lang="en-US" dirty="0"/>
          </a:p>
        </p:txBody>
      </p:sp>
      <p:sp>
        <p:nvSpPr>
          <p:cNvPr id="3" name="Subtitle 2"/>
          <p:cNvSpPr>
            <a:spLocks noGrp="1"/>
          </p:cNvSpPr>
          <p:nvPr>
            <p:ph type="subTitle" idx="1"/>
          </p:nvPr>
        </p:nvSpPr>
        <p:spPr>
          <a:xfrm>
            <a:off x="914400" y="3886200"/>
            <a:ext cx="7543800" cy="1752600"/>
          </a:xfrm>
        </p:spPr>
        <p:txBody>
          <a:bodyPr>
            <a:normAutofit fontScale="55000" lnSpcReduction="20000"/>
          </a:bodyPr>
          <a:lstStyle/>
          <a:p>
            <a:r>
              <a:rPr lang="en-US" sz="7000" dirty="0" smtClean="0"/>
              <a:t>Neurogenesis &amp; Neuroplasticity</a:t>
            </a:r>
          </a:p>
          <a:p>
            <a:endParaRPr lang="en-US" dirty="0"/>
          </a:p>
          <a:p>
            <a:pPr algn="l"/>
            <a:r>
              <a:rPr lang="en-US" sz="2200" b="1" dirty="0" smtClean="0"/>
              <a:t>Source</a:t>
            </a:r>
            <a:r>
              <a:rPr lang="en-US" sz="2200" dirty="0" smtClean="0"/>
              <a:t>: gsi.berkeley.edu/</a:t>
            </a:r>
            <a:r>
              <a:rPr lang="en-US" sz="2200" dirty="0" err="1" smtClean="0"/>
              <a:t>gsi</a:t>
            </a:r>
            <a:r>
              <a:rPr lang="en-US" sz="2200" dirty="0" smtClean="0"/>
              <a:t>-guide-contents/learning-theory-research/neuroscience/?fbclid=IwAR3l7dThYckEm3hmKEOVIsib132uMz0GmySV3NoPsmgzoHdWtnLJWw4IIYg</a:t>
            </a:r>
            <a:endParaRPr lang="en-US" sz="2200" dirty="0"/>
          </a:p>
        </p:txBody>
      </p:sp>
    </p:spTree>
    <p:extLst>
      <p:ext uri="{BB962C8B-B14F-4D97-AF65-F5344CB8AC3E}">
        <p14:creationId xmlns:p14="http://schemas.microsoft.com/office/powerpoint/2010/main" val="7796977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a:t>
            </a:r>
            <a:endParaRPr lang="en-US" dirty="0"/>
          </a:p>
        </p:txBody>
      </p:sp>
      <p:sp>
        <p:nvSpPr>
          <p:cNvPr id="3" name="Content Placeholder 2"/>
          <p:cNvSpPr>
            <a:spLocks noGrp="1"/>
          </p:cNvSpPr>
          <p:nvPr>
            <p:ph idx="1"/>
          </p:nvPr>
        </p:nvSpPr>
        <p:spPr/>
        <p:txBody>
          <a:bodyPr/>
          <a:lstStyle/>
          <a:p>
            <a:r>
              <a:rPr lang="en-US" dirty="0" smtClean="0"/>
              <a:t>By getting students to look at familiar things in unfamiliar ways new connections between neurons are created and greater flexibility of thought is encouraged, i.e. look at knowledge from a new perspective.</a:t>
            </a:r>
            <a:endParaRPr lang="en-US" dirty="0"/>
          </a:p>
        </p:txBody>
      </p:sp>
    </p:spTree>
    <p:extLst>
      <p:ext uri="{BB962C8B-B14F-4D97-AF65-F5344CB8AC3E}">
        <p14:creationId xmlns:p14="http://schemas.microsoft.com/office/powerpoint/2010/main" val="14164956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Changing the Brain</a:t>
            </a:r>
            <a:endParaRPr lang="en-US" dirty="0"/>
          </a:p>
        </p:txBody>
      </p:sp>
      <p:sp>
        <p:nvSpPr>
          <p:cNvPr id="3" name="Content Placeholder 2"/>
          <p:cNvSpPr>
            <a:spLocks noGrp="1"/>
          </p:cNvSpPr>
          <p:nvPr>
            <p:ph idx="1"/>
          </p:nvPr>
        </p:nvSpPr>
        <p:spPr/>
        <p:txBody>
          <a:bodyPr>
            <a:normAutofit/>
          </a:bodyPr>
          <a:lstStyle/>
          <a:p>
            <a:r>
              <a:rPr lang="en-US" dirty="0" smtClean="0"/>
              <a:t>For </a:t>
            </a:r>
            <a:r>
              <a:rPr lang="en-US" dirty="0"/>
              <a:t>optimal learning to occur, the brain needs conditions under which it is able to change in response to stimuli (neuroplasticity) and able to produce new neurons (neurogenesis).</a:t>
            </a:r>
          </a:p>
          <a:p>
            <a:r>
              <a:rPr lang="en-US" dirty="0"/>
              <a:t>The most effective learning involves recruiting multiple regions of the brain for the learning task. These regions are associated with such functions as memory, the various senses, volitional control, and higher levels of cognitive functioning.</a:t>
            </a:r>
          </a:p>
          <a:p>
            <a:endParaRPr lang="en-US" dirty="0"/>
          </a:p>
        </p:txBody>
      </p:sp>
    </p:spTree>
    <p:extLst>
      <p:ext uri="{BB962C8B-B14F-4D97-AF65-F5344CB8AC3E}">
        <p14:creationId xmlns:p14="http://schemas.microsoft.com/office/powerpoint/2010/main" val="13730224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gsi.berkeley.edu/media/bloom-meets-brain.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762000"/>
            <a:ext cx="8545513" cy="5334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034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97</TotalTime>
  <Words>123</Words>
  <Application>Microsoft Office PowerPoint</Application>
  <PresentationFormat>On-screen Show (4:3)</PresentationFormat>
  <Paragraphs>9</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Apex</vt:lpstr>
      <vt:lpstr>Creative Scenario Stimulation</vt:lpstr>
      <vt:lpstr>Objective</vt:lpstr>
      <vt:lpstr>Changing the Brain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Creative Scenario Stimulation</dc:title>
  <dc:creator>owner</dc:creator>
  <cp:lastModifiedBy>owner</cp:lastModifiedBy>
  <cp:revision>2</cp:revision>
  <dcterms:created xsi:type="dcterms:W3CDTF">2021-05-10T19:05:10Z</dcterms:created>
  <dcterms:modified xsi:type="dcterms:W3CDTF">2021-05-10T20:46:36Z</dcterms:modified>
</cp:coreProperties>
</file>